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83" r:id="rId17"/>
    <p:sldId id="272" r:id="rId18"/>
    <p:sldId id="282" r:id="rId19"/>
    <p:sldId id="273" r:id="rId20"/>
    <p:sldId id="274" r:id="rId21"/>
    <p:sldId id="281" r:id="rId22"/>
    <p:sldId id="275" r:id="rId23"/>
    <p:sldId id="276" r:id="rId24"/>
    <p:sldId id="277" r:id="rId25"/>
    <p:sldId id="284" r:id="rId26"/>
    <p:sldId id="278" r:id="rId27"/>
    <p:sldId id="279" r:id="rId28"/>
    <p:sldId id="280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5847765-786F-45F8-8C8C-7B0E598CFA0A}" type="datetimeFigureOut">
              <a:rPr lang="en-US" smtClean="0"/>
              <a:pPr/>
              <a:t>5/19/2020</a:t>
            </a:fld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198E0B9-CE4B-4A2B-B31B-D196AF9810C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47765-786F-45F8-8C8C-7B0E598CFA0A}" type="datetimeFigureOut">
              <a:rPr lang="en-US" smtClean="0"/>
              <a:pPr/>
              <a:t>5/19/2020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98E0B9-CE4B-4A2B-B31B-D196AF9810C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47765-786F-45F8-8C8C-7B0E598CFA0A}" type="datetimeFigureOut">
              <a:rPr lang="en-US" smtClean="0"/>
              <a:pPr/>
              <a:t>5/19/2020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98E0B9-CE4B-4A2B-B31B-D196AF9810C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47765-786F-45F8-8C8C-7B0E598CFA0A}" type="datetimeFigureOut">
              <a:rPr lang="en-US" smtClean="0"/>
              <a:pPr/>
              <a:t>5/19/2020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98E0B9-CE4B-4A2B-B31B-D196AF9810C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5847765-786F-45F8-8C8C-7B0E598CFA0A}" type="datetimeFigureOut">
              <a:rPr lang="en-US" smtClean="0"/>
              <a:pPr/>
              <a:t>5/19/2020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198E0B9-CE4B-4A2B-B31B-D196AF9810C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47765-786F-45F8-8C8C-7B0E598CFA0A}" type="datetimeFigureOut">
              <a:rPr lang="en-US" smtClean="0"/>
              <a:pPr/>
              <a:t>5/19/2020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198E0B9-CE4B-4A2B-B31B-D196AF9810C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47765-786F-45F8-8C8C-7B0E598CFA0A}" type="datetimeFigureOut">
              <a:rPr lang="en-US" smtClean="0"/>
              <a:pPr/>
              <a:t>5/19/2020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198E0B9-CE4B-4A2B-B31B-D196AF9810C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47765-786F-45F8-8C8C-7B0E598CFA0A}" type="datetimeFigureOut">
              <a:rPr lang="en-US" smtClean="0"/>
              <a:pPr/>
              <a:t>5/19/2020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98E0B9-CE4B-4A2B-B31B-D196AF9810C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47765-786F-45F8-8C8C-7B0E598CFA0A}" type="datetimeFigureOut">
              <a:rPr lang="en-US" smtClean="0"/>
              <a:pPr/>
              <a:t>5/19/2020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98E0B9-CE4B-4A2B-B31B-D196AF9810C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5847765-786F-45F8-8C8C-7B0E598CFA0A}" type="datetimeFigureOut">
              <a:rPr lang="en-US" smtClean="0"/>
              <a:pPr/>
              <a:t>5/19/2020</a:t>
            </a:fld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198E0B9-CE4B-4A2B-B31B-D196AF9810C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5847765-786F-45F8-8C8C-7B0E598CFA0A}" type="datetimeFigureOut">
              <a:rPr lang="en-US" smtClean="0"/>
              <a:pPr/>
              <a:t>5/19/2020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198E0B9-CE4B-4A2B-B31B-D196AF9810C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5847765-786F-45F8-8C8C-7B0E598CFA0A}" type="datetimeFigureOut">
              <a:rPr lang="en-US" smtClean="0"/>
              <a:pPr/>
              <a:t>5/19/2020</a:t>
            </a:fld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198E0B9-CE4B-4A2B-B31B-D196AF9810C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Tokugawa </a:t>
            </a:r>
            <a:r>
              <a:rPr lang="en-US" dirty="0" err="1" smtClean="0"/>
              <a:t>Shogunate</a:t>
            </a:r>
            <a:r>
              <a:rPr lang="en-US" dirty="0" smtClean="0"/>
              <a:t> &amp; its downfall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Saumya Bose</a:t>
            </a:r>
          </a:p>
          <a:p>
            <a:r>
              <a:rPr lang="en-US" dirty="0" smtClean="0"/>
              <a:t>Department of History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kugawa-japan-ppt1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kugawa-japan-ppt1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kugawa-japan-ppt1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kugawa-japan-ppt1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kugawa-japan-ppt1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kugawa-japan-ppt1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se-fall-of-tokugawa-japan-ppt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kugawa-japan-ppt1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ntaining-control-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kugawa-japan-ppt1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se-fall-of-tokugawa-japan-ppt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2" y="-285777"/>
            <a:ext cx="9239315" cy="7143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kugawa-japan-ppt1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se-fall-of-tokugawa-japan-ppt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kugawa-japan-ppt1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kugawa-japan-ppt1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kugawa-japan-ppt1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se-fall-of-tokugawa-japan-ppt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kugawa-japan-ppt1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kugawa-japan-ppt1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d-of-isolationism-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-americans-want-in-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ere-is-japan-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se-fall-of-tokugawa-japan-ppt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se-fall-of-tokugawa-japan-ppt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-end-of-the-shoguns-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se-fall-of-tokugawa-japan-ppt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se-fall-of-tokugawa-japan-ppt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se-fall-of-tokugawa-japan-ppt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ocab-to-know-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fore-the-shoguns-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kugawa-japan-ppt1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kugawa-japan-ppt1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kugawa-japan-ppt1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kugawa-japan-ppt1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60</TotalTime>
  <Words>10</Words>
  <Application>Microsoft Office PowerPoint</Application>
  <PresentationFormat>On-screen Show (4:3)</PresentationFormat>
  <Paragraphs>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Foundry</vt:lpstr>
      <vt:lpstr>Tokugawa Shogunate &amp; its downfall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Tokugawa Shogunate &amp; its downfall</dc:title>
  <dc:creator>TATAI</dc:creator>
  <cp:lastModifiedBy>TATAI</cp:lastModifiedBy>
  <cp:revision>13</cp:revision>
  <dcterms:created xsi:type="dcterms:W3CDTF">2020-05-10T15:09:08Z</dcterms:created>
  <dcterms:modified xsi:type="dcterms:W3CDTF">2020-05-19T14:49:13Z</dcterms:modified>
</cp:coreProperties>
</file>